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Prompt Medium"/>
      <p:regular r:id="rId21"/>
    </p:embeddedFont>
    <p:embeddedFont>
      <p:font typeface="Mukta Light"/>
      <p:regular r:id="rId22"/>
    </p:embeddedFont>
    <p:embeddedFont>
      <p:font typeface="Mukta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2135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Recommender Systems: Unlocking Personalized Experiences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047655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Recommender systems are revolutionizing how we discover content. These AI-powered tools analyze user preferences to suggest relevant items. From streaming services to e-commerce, they're reshaping our digital experiences.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92396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93158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905506"/>
            <a:ext cx="585287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sarada reddy karumuru  | AP22110010389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Measuring Effectiveness: Metrics and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310169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 Metrics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4796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Precision, recall, and F1 score measure recommendation relevance.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310169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988588"/>
            <a:ext cx="27633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Engagement Metrics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4796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Click-through rates and time spent indicate user interest.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5842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69737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584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Metrics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07528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Conversion rates and revenue growth show real-world impact.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5842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9271" y="5697379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584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Satisfaction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607528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Surveys and feedback provide qualitative insights into system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0812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Recipe Recommendations: A Case Study 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7347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personalized recipe recommendation system successfully leveraged user data, recipe information, and interaction data to provide relevant and engaging recommendations.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498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case study demonstrated the effectiveness of hybrid approaches in combining different recommendation techniques.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3126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Evaluation metrics such as accuracy, engagement, and business impact showed the system's positive influence on user experience and overall business goals.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9512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Recommender Systems?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146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3127772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Algorithms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Recommender systems use machine learning to analyze user behavior and preferences.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0146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3127772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Personalization Engines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tailor suggestions to individual users, enhancing engagement and satisfaction.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532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06635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953244"/>
            <a:ext cx="37108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Cross-Industry Applications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4442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systems are used in e-commerce, entertainment, social media, and more.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 of Recommender Systems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68390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Relies on user-item interactions to make predictions.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9167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items similar to those a user has liked in the past.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Approaches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multiple techniques for more accurate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8864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User-Based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Finds similar users and recommends items they've liked.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Item-Based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Suggests items similar to those the user has interacted with.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Matrix Factorization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Discovers latent factors to predict user-item interactions.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63015"/>
            <a:ext cx="63972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1909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 Profiles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072170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Creates detailed profiles of items based on their features.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31909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Preferences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3072170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Builds user profiles from their historical interactions and preferences.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766191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02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Similarity Matching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551926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items with profiles similar to the user's preferences.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766191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3924" y="5028248"/>
            <a:ext cx="27863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Learning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43924" y="5519261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Updates user profiles as they interact with more items.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53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Approaches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931432"/>
            <a:ext cx="30480" cy="5422821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47149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2090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9106" y="2322195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217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Weighted Hybrid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66926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scores from multiple recommender systems.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09801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383559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4459" y="3948708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Switching Hybrid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295775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Chooses between different techniques based on the context.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5173" y="5970270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5826323"/>
            <a:ext cx="27854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Combination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317337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Incorporates features from different approaches into a single algorithm.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531376"/>
            <a:ext cx="7791688" cy="16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Recipe Recommendation System: A Case Study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" y="2431018"/>
            <a:ext cx="483037" cy="4830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156" y="3107174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Preferences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76156" y="3491270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dietary restrictions, cuisine preferences, and cooking skill level.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6" y="4379952"/>
            <a:ext cx="483037" cy="4830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156" y="5056108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Ingredient Analysis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76156" y="5440204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Considers available ingredients and suggests recipes accordingly.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6" y="6328886"/>
            <a:ext cx="483037" cy="4830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6156" y="7005042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 Constraints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76156" y="7389138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recipes based on the user's available preparation time.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180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Considerations for Recipe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59944"/>
            <a:ext cx="7415927" cy="3251597"/>
          </a:xfrm>
          <a:prstGeom prst="roundRect">
            <a:avLst>
              <a:gd name="adj" fmla="val 318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37518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35309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353091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Recipe Data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35309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Interaction Data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081701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237434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Dietary preferences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423743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Ingredients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42374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18326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3390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Allergies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33900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Cooking time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3390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Favorites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889784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60455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Skill level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604551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Nutritional info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60455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Click-through rates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795814"/>
            <a:ext cx="6669524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Algorithms and Techniques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04900" y="1754148"/>
            <a:ext cx="30480" cy="5679638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41715" y="2243018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68085" y="2006203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4300" y="2108835"/>
            <a:ext cx="11168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52437" y="1978104"/>
            <a:ext cx="290155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52437" y="2423636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Matches recipe attributes to user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1715" y="3718917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68085" y="3482102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2748" y="3584734"/>
            <a:ext cx="174784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52437" y="3454003"/>
            <a:ext cx="266985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524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Suggests recipes liked by similar users.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1715" y="5194816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085" y="4958001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62" y="5060633"/>
            <a:ext cx="173236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52437" y="4929902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Matrix Factorization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524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Uncovers latent factors in user-recipe interactions.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41715" y="6670715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868085" y="6433899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29176" y="6536531"/>
            <a:ext cx="181928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3524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3524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neural networks for more nuanced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2024-10-30T09:34:38Z</dcterms:created>
  <dcterms:modified xsi:type="dcterms:W3CDTF">2024-10-30T09:34:38Z</dcterms:modified>
</cp:coreProperties>
</file>